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74" r:id="rId4"/>
    <p:sldId id="277" r:id="rId5"/>
    <p:sldId id="256" r:id="rId6"/>
    <p:sldId id="278" r:id="rId7"/>
    <p:sldId id="279" r:id="rId8"/>
    <p:sldId id="267" r:id="rId9"/>
    <p:sldId id="275" r:id="rId10"/>
    <p:sldId id="276" r:id="rId11"/>
    <p:sldId id="257" r:id="rId12"/>
    <p:sldId id="272" r:id="rId13"/>
    <p:sldId id="258" r:id="rId14"/>
    <p:sldId id="271" r:id="rId15"/>
    <p:sldId id="268" r:id="rId16"/>
    <p:sldId id="261" r:id="rId17"/>
    <p:sldId id="259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BF90C-DBDC-455B-AD46-220181B44ED0}"/>
              </a:ext>
            </a:extLst>
          </p:cNvPr>
          <p:cNvSpPr txBox="1"/>
          <p:nvPr/>
        </p:nvSpPr>
        <p:spPr>
          <a:xfrm>
            <a:off x="3469820" y="375216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0B050-1B4D-43DD-840F-2E9BB6FD7FDA}"/>
              </a:ext>
            </a:extLst>
          </p:cNvPr>
          <p:cNvSpPr txBox="1"/>
          <p:nvPr/>
        </p:nvSpPr>
        <p:spPr>
          <a:xfrm>
            <a:off x="3724275" y="3105835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6A80E-3D10-481D-9A89-5A9690F21C24}"/>
              </a:ext>
            </a:extLst>
          </p:cNvPr>
          <p:cNvSpPr txBox="1"/>
          <p:nvPr/>
        </p:nvSpPr>
        <p:spPr>
          <a:xfrm>
            <a:off x="7696200" y="5667363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 err="1"/>
              <a:t>이현창</a:t>
            </a:r>
            <a:r>
              <a:rPr lang="ko-KR" altLang="en-US" dirty="0"/>
              <a:t>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김동훈 윤지혜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CC297-55CB-4668-B711-D4D82AAE7765}"/>
              </a:ext>
            </a:extLst>
          </p:cNvPr>
          <p:cNvCxnSpPr>
            <a:cxnSpLocks/>
          </p:cNvCxnSpPr>
          <p:nvPr/>
        </p:nvCxnSpPr>
        <p:spPr>
          <a:xfrm>
            <a:off x="3469820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5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A48399-347B-47D7-908C-09D05EBDAD28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79642F-7566-45EE-A56A-B504861DB27B}"/>
              </a:ext>
            </a:extLst>
          </p:cNvPr>
          <p:cNvSpPr txBox="1"/>
          <p:nvPr/>
        </p:nvSpPr>
        <p:spPr>
          <a:xfrm>
            <a:off x="482599" y="457200"/>
            <a:ext cx="212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4927600" y="749300"/>
            <a:ext cx="2832100" cy="1866900"/>
          </a:xfrm>
          <a:prstGeom prst="wedgeEllipseCallout">
            <a:avLst>
              <a:gd name="adj1" fmla="val -43703"/>
              <a:gd name="adj2" fmla="val 62500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!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-9178268" y="246304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-9458472" y="-333134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159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E69CC-585E-44EE-A57B-70911A2EB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8D8B9-F3AD-45A3-AC70-B8FC70F91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143C8-5C0F-4021-AE17-A328CC01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-1016397"/>
            <a:ext cx="16954500" cy="822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6913C-3280-49D1-86F4-6FDDA9BD12CF}"/>
              </a:ext>
            </a:extLst>
          </p:cNvPr>
          <p:cNvSpPr txBox="1"/>
          <p:nvPr/>
        </p:nvSpPr>
        <p:spPr>
          <a:xfrm>
            <a:off x="631370" y="930729"/>
            <a:ext cx="2473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/>
              </a:rPr>
              <a:t>CONTENTS</a:t>
            </a: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0BD53B-DCAC-4CCF-8C29-A5534D96EF3C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631370" y="1243237"/>
            <a:ext cx="2189651" cy="11837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CA6787-DB84-4CEF-9209-F602C019DE17}"/>
              </a:ext>
            </a:extLst>
          </p:cNvPr>
          <p:cNvSpPr txBox="1"/>
          <p:nvPr/>
        </p:nvSpPr>
        <p:spPr>
          <a:xfrm>
            <a:off x="6096000" y="930729"/>
            <a:ext cx="51244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01 .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02.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03.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04.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05.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latin typeface="나눔스퀘어 Bold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latin typeface="나눔스퀘어 Bold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D9CA6-788D-48CB-AFDE-C4DD684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7591AB-FD36-4888-B64C-E90A9C9E909E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0B877F-B323-470F-A7EB-5FABE2AF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667"/>
          <a:stretch/>
        </p:blipFill>
        <p:spPr>
          <a:xfrm>
            <a:off x="7273" y="4091"/>
            <a:ext cx="12184727" cy="685390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EF03E78-EBC7-4B97-AA46-85490FE03790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6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4FBAB7C-DFF3-4EE2-94E1-D62E92910AD4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003EF-BBE6-4081-83F5-4EEE6E94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1415"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777D8208-EECA-4FE8-B732-DB087DF5A10F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72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테이블, 음식, 작은이(가) 표시된 사진&#10;&#10;자동 생성된 설명">
            <a:extLst>
              <a:ext uri="{FF2B5EF4-FFF2-40B4-BE49-F238E27FC236}">
                <a16:creationId xmlns:a16="http://schemas.microsoft.com/office/drawing/2014/main" id="{DACD8AC1-3024-4F5C-9DE3-764EE856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9F563AD-3A3A-4DE6-9882-32209ADC6E69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5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61</Words>
  <Application>Microsoft Office PowerPoint</Application>
  <PresentationFormat>와이드스크린</PresentationFormat>
  <Paragraphs>39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jihye yun</cp:lastModifiedBy>
  <cp:revision>29</cp:revision>
  <dcterms:created xsi:type="dcterms:W3CDTF">2020-02-12T04:44:09Z</dcterms:created>
  <dcterms:modified xsi:type="dcterms:W3CDTF">2020-02-16T15:16:58Z</dcterms:modified>
</cp:coreProperties>
</file>